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8" r:id="rId2"/>
    <p:sldId id="257" r:id="rId3"/>
    <p:sldId id="259" r:id="rId4"/>
    <p:sldId id="260" r:id="rId5"/>
    <p:sldId id="286" r:id="rId6"/>
    <p:sldId id="307" r:id="rId7"/>
    <p:sldId id="261" r:id="rId8"/>
    <p:sldId id="262" r:id="rId9"/>
    <p:sldId id="263" r:id="rId10"/>
    <p:sldId id="266" r:id="rId11"/>
    <p:sldId id="264" r:id="rId12"/>
    <p:sldId id="265" r:id="rId13"/>
    <p:sldId id="290" r:id="rId14"/>
    <p:sldId id="270" r:id="rId15"/>
    <p:sldId id="291" r:id="rId16"/>
    <p:sldId id="268" r:id="rId17"/>
    <p:sldId id="292" r:id="rId18"/>
    <p:sldId id="269" r:id="rId19"/>
    <p:sldId id="293" r:id="rId20"/>
    <p:sldId id="271" r:id="rId21"/>
    <p:sldId id="294" r:id="rId22"/>
    <p:sldId id="272" r:id="rId23"/>
    <p:sldId id="295" r:id="rId24"/>
    <p:sldId id="273" r:id="rId25"/>
    <p:sldId id="296" r:id="rId26"/>
    <p:sldId id="274" r:id="rId27"/>
    <p:sldId id="297" r:id="rId28"/>
    <p:sldId id="275" r:id="rId29"/>
    <p:sldId id="298" r:id="rId30"/>
    <p:sldId id="279" r:id="rId31"/>
    <p:sldId id="299" r:id="rId32"/>
    <p:sldId id="280" r:id="rId33"/>
    <p:sldId id="300" r:id="rId34"/>
    <p:sldId id="281" r:id="rId35"/>
    <p:sldId id="301" r:id="rId36"/>
    <p:sldId id="282" r:id="rId37"/>
    <p:sldId id="287" r:id="rId38"/>
    <p:sldId id="258" r:id="rId39"/>
    <p:sldId id="306" r:id="rId40"/>
    <p:sldId id="277" r:id="rId41"/>
    <p:sldId id="278" r:id="rId42"/>
    <p:sldId id="283" r:id="rId43"/>
    <p:sldId id="302" r:id="rId44"/>
    <p:sldId id="284" r:id="rId45"/>
    <p:sldId id="303" r:id="rId46"/>
    <p:sldId id="285" r:id="rId47"/>
    <p:sldId id="3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5396" autoAdjust="0"/>
  </p:normalViewPr>
  <p:slideViewPr>
    <p:cSldViewPr snapToGrid="0">
      <p:cViewPr varScale="1">
        <p:scale>
          <a:sx n="108" d="100"/>
          <a:sy n="108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26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6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78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98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4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22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3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86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live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4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8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96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5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3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3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flattened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2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3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47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4 split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3A5BDEA-9A2B-CCD7-211A-BABA0B9F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60" y="248158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B7F685F-DEED-0F88-527B-FE9393842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/>
          <a:stretch/>
        </p:blipFill>
        <p:spPr bwMode="auto">
          <a:xfrm>
            <a:off x="7184193" y="4320899"/>
            <a:ext cx="246167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10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7FADB-CBFD-6447-E3FE-5DF96CFB3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1" y="623788"/>
            <a:ext cx="11815803" cy="54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DE61E538-F360-A7BC-C794-5E11B7A0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68" y="565352"/>
            <a:ext cx="5686984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9E6E671-9CAE-DBDF-50EA-4DB3CF6E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43" y="565352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C93D8468-C4A9-FEB5-BCD5-B26396B69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0"/>
            <a:ext cx="5508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B90E5817-CBDA-D0BB-05A0-9F32E83AA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8"/>
          <a:stretch/>
        </p:blipFill>
        <p:spPr bwMode="auto">
          <a:xfrm>
            <a:off x="6558545" y="1009792"/>
            <a:ext cx="4333452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DDB2DE5-4D34-D229-C05C-2DB3147FB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52"/>
          <a:stretch/>
        </p:blipFill>
        <p:spPr bwMode="auto">
          <a:xfrm>
            <a:off x="1348133" y="1009792"/>
            <a:ext cx="4909444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35410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045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1FC0E36A-8365-624D-92A1-F23E183C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6" y="485080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3BEA8-1065-F1ED-F83B-4AC6859E75C9}"/>
              </a:ext>
            </a:extLst>
          </p:cNvPr>
          <p:cNvSpPr/>
          <p:nvPr/>
        </p:nvSpPr>
        <p:spPr>
          <a:xfrm>
            <a:off x="158403" y="54694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31506-663D-3884-7B07-7EB60A2046B4}"/>
              </a:ext>
            </a:extLst>
          </p:cNvPr>
          <p:cNvSpPr/>
          <p:nvPr/>
        </p:nvSpPr>
        <p:spPr>
          <a:xfrm>
            <a:off x="170152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EDC915FB-4DF6-3C3F-2F3B-A75D2BCB0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5" y="423782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E9FAD-336F-532F-24B2-EABF01822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8" b="49807"/>
          <a:stretch/>
        </p:blipFill>
        <p:spPr bwMode="auto">
          <a:xfrm>
            <a:off x="197889" y="409936"/>
            <a:ext cx="2920754" cy="179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4300C7-6C77-D61F-3A4A-CBBE91CD93AB}"/>
              </a:ext>
            </a:extLst>
          </p:cNvPr>
          <p:cNvSpPr/>
          <p:nvPr/>
        </p:nvSpPr>
        <p:spPr>
          <a:xfrm>
            <a:off x="136121" y="514036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1213CFEF-ED95-32D0-64F8-B15BCB4B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93" y="4034559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1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F743375B-E441-8B6D-161D-6A4B5DF8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7" y="384252"/>
            <a:ext cx="1182120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E6F44C-580C-E556-3D88-C7840020F96B}"/>
              </a:ext>
            </a:extLst>
          </p:cNvPr>
          <p:cNvSpPr/>
          <p:nvPr/>
        </p:nvSpPr>
        <p:spPr>
          <a:xfrm>
            <a:off x="226139" y="3522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879555-72DD-82DD-4D82-3579BE74B42E}"/>
              </a:ext>
            </a:extLst>
          </p:cNvPr>
          <p:cNvSpPr/>
          <p:nvPr/>
        </p:nvSpPr>
        <p:spPr>
          <a:xfrm>
            <a:off x="170152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098A1932-9995-E819-B0E4-892DE7E0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8" y="352212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3D8FC-E9D4-A429-38A0-0DAFEBFE2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47" b="49719"/>
          <a:stretch/>
        </p:blipFill>
        <p:spPr bwMode="auto">
          <a:xfrm>
            <a:off x="275759" y="345426"/>
            <a:ext cx="2902447" cy="17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D1728-33B7-C776-DF56-38B8529CD26D}"/>
              </a:ext>
            </a:extLst>
          </p:cNvPr>
          <p:cNvSpPr/>
          <p:nvPr/>
        </p:nvSpPr>
        <p:spPr>
          <a:xfrm>
            <a:off x="207144" y="469646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8" name="Picture 8">
            <a:extLst>
              <a:ext uri="{FF2B5EF4-FFF2-40B4-BE49-F238E27FC236}">
                <a16:creationId xmlns:a16="http://schemas.microsoft.com/office/drawing/2014/main" id="{F71056DC-5276-8368-C024-5D8F582D8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81" y="395802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24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32D6B4BA-5929-D425-74A2-2BF52A09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25284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AC515-4D4B-3A81-4337-F1FAA8846394}"/>
              </a:ext>
            </a:extLst>
          </p:cNvPr>
          <p:cNvSpPr/>
          <p:nvPr/>
        </p:nvSpPr>
        <p:spPr>
          <a:xfrm>
            <a:off x="209205" y="37761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03F03-4738-6DBD-679B-4F0BB8C3CF62}"/>
              </a:ext>
            </a:extLst>
          </p:cNvPr>
          <p:cNvSpPr/>
          <p:nvPr/>
        </p:nvSpPr>
        <p:spPr>
          <a:xfrm>
            <a:off x="152396" y="53919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B2BED8A5-9562-0B88-2ABB-639BBADB5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2" y="377614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D098E-0B57-FE9E-20F7-C51F2A9DB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7" b="49559"/>
          <a:stretch/>
        </p:blipFill>
        <p:spPr bwMode="auto">
          <a:xfrm>
            <a:off x="257569" y="361844"/>
            <a:ext cx="2912667" cy="180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155A7E-805F-A15D-C267-33DC193DF4B4}"/>
              </a:ext>
            </a:extLst>
          </p:cNvPr>
          <p:cNvSpPr/>
          <p:nvPr/>
        </p:nvSpPr>
        <p:spPr>
          <a:xfrm>
            <a:off x="187908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093C5C04-FAB5-378E-3194-979A5F1D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7" y="3990315"/>
            <a:ext cx="45815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3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7809EE82-7BD3-B5A5-C9A1-B4F15E97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83" y="4175027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D944BB1-D540-1A51-2DEF-A34F43433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465462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819832A-BD05-6B3D-7220-1045A9D1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85" y="78051"/>
            <a:ext cx="87820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1DEE9C7-C8AF-B773-8BCA-DDCE9FF9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6970065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84DBA1E2-8C30-D646-1963-0E4DEA696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" y="397892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45BC7-3F98-151C-D95E-AB14236462D1}"/>
              </a:ext>
            </a:extLst>
          </p:cNvPr>
          <p:cNvSpPr/>
          <p:nvPr/>
        </p:nvSpPr>
        <p:spPr>
          <a:xfrm>
            <a:off x="296198" y="40301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FEC881-5818-AA69-F8D8-EEEFD274FE07}"/>
              </a:ext>
            </a:extLst>
          </p:cNvPr>
          <p:cNvSpPr/>
          <p:nvPr/>
        </p:nvSpPr>
        <p:spPr>
          <a:xfrm>
            <a:off x="170152" y="539195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8996EEEF-60EC-4EE2-FA3C-38ABA6DE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8" y="397152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A875B9A5-E44B-C145-957F-01DAE702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4011839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650488B-FC36-D975-95A3-A641D6E3D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44" b="49604"/>
          <a:stretch/>
        </p:blipFill>
        <p:spPr bwMode="auto">
          <a:xfrm>
            <a:off x="205798" y="389015"/>
            <a:ext cx="2910265" cy="180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A9D8A2-F3DB-3E25-AC37-E669EDBF6B7F}"/>
              </a:ext>
            </a:extLst>
          </p:cNvPr>
          <p:cNvSpPr/>
          <p:nvPr/>
        </p:nvSpPr>
        <p:spPr>
          <a:xfrm>
            <a:off x="134643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2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>
            <a:extLst>
              <a:ext uri="{FF2B5EF4-FFF2-40B4-BE49-F238E27FC236}">
                <a16:creationId xmlns:a16="http://schemas.microsoft.com/office/drawing/2014/main" id="{1869BE47-8880-55DE-5D44-2BCB78D2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7" y="34303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754734-F0A8-48F0-7DFA-F0C33BF86B9F}"/>
              </a:ext>
            </a:extLst>
          </p:cNvPr>
          <p:cNvSpPr/>
          <p:nvPr/>
        </p:nvSpPr>
        <p:spPr>
          <a:xfrm>
            <a:off x="242557" y="479213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5AAF5E-FA4D-B699-8B1A-8F9AD66DDA02}"/>
              </a:ext>
            </a:extLst>
          </p:cNvPr>
          <p:cNvSpPr/>
          <p:nvPr/>
        </p:nvSpPr>
        <p:spPr>
          <a:xfrm>
            <a:off x="167558" y="532481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>
            <a:extLst>
              <a:ext uri="{FF2B5EF4-FFF2-40B4-BE49-F238E27FC236}">
                <a16:creationId xmlns:a16="http://schemas.microsoft.com/office/drawing/2014/main" id="{1ED40996-0330-BF5D-5E56-4C9EA7354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0265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CD913212-91D6-78B4-62A5-DF710A57C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1734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FAA17-682B-5B90-B50F-E921C995A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8" b="49807"/>
          <a:stretch/>
        </p:blipFill>
        <p:spPr bwMode="auto">
          <a:xfrm>
            <a:off x="233679" y="402655"/>
            <a:ext cx="2902998" cy="17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40051A-1018-B2BF-F33F-125F6D78292A}"/>
              </a:ext>
            </a:extLst>
          </p:cNvPr>
          <p:cNvSpPr/>
          <p:nvPr/>
        </p:nvSpPr>
        <p:spPr>
          <a:xfrm>
            <a:off x="161277" y="423782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4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26D5A7AF-96A6-8201-0DD2-D74F1240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84070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A5FDF2-E767-51D3-FA3A-999E1114469E}"/>
              </a:ext>
            </a:extLst>
          </p:cNvPr>
          <p:cNvSpPr/>
          <p:nvPr/>
        </p:nvSpPr>
        <p:spPr>
          <a:xfrm>
            <a:off x="200222" y="3014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30BF20-9D17-9282-5BAA-3A18406F2B94}"/>
              </a:ext>
            </a:extLst>
          </p:cNvPr>
          <p:cNvSpPr/>
          <p:nvPr/>
        </p:nvSpPr>
        <p:spPr>
          <a:xfrm>
            <a:off x="152396" y="450415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97E10DC1-56D5-22F0-F21D-C6954874B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450415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C26ABB7-5715-CE01-150B-A4564FEF2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56" b="50392"/>
          <a:stretch/>
        </p:blipFill>
        <p:spPr bwMode="auto">
          <a:xfrm>
            <a:off x="217978" y="450415"/>
            <a:ext cx="2876364" cy="17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381473-4DBA-446C-11D1-A39B8C4F57FD}"/>
              </a:ext>
            </a:extLst>
          </p:cNvPr>
          <p:cNvSpPr/>
          <p:nvPr/>
        </p:nvSpPr>
        <p:spPr>
          <a:xfrm>
            <a:off x="161277" y="503684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60" name="Picture 8">
            <a:extLst>
              <a:ext uri="{FF2B5EF4-FFF2-40B4-BE49-F238E27FC236}">
                <a16:creationId xmlns:a16="http://schemas.microsoft.com/office/drawing/2014/main" id="{B2EF4E94-7061-77DA-F856-17266ECA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6510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700635C6-6E97-24EA-DC2F-7473F76B9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1" y="341451"/>
            <a:ext cx="1183415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6418FF-3E5B-3E5B-D677-2A7B60FC0F9F}"/>
              </a:ext>
            </a:extLst>
          </p:cNvPr>
          <p:cNvSpPr/>
          <p:nvPr/>
        </p:nvSpPr>
        <p:spPr>
          <a:xfrm>
            <a:off x="149420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FE187A-685F-6DDC-288E-992527A212A4}"/>
              </a:ext>
            </a:extLst>
          </p:cNvPr>
          <p:cNvSpPr/>
          <p:nvPr/>
        </p:nvSpPr>
        <p:spPr>
          <a:xfrm>
            <a:off x="176436" y="47921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6" name="Picture 6">
            <a:extLst>
              <a:ext uri="{FF2B5EF4-FFF2-40B4-BE49-F238E27FC236}">
                <a16:creationId xmlns:a16="http://schemas.microsoft.com/office/drawing/2014/main" id="{8207563D-F017-C57F-37A2-E173EBBF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2" y="347803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F780A-54DC-AAE3-BDC4-09AC36136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 b="49785"/>
          <a:stretch/>
        </p:blipFill>
        <p:spPr bwMode="auto">
          <a:xfrm>
            <a:off x="282425" y="329839"/>
            <a:ext cx="2920753" cy="1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1278A5-1927-4587-839C-4B37E6DE76B9}"/>
              </a:ext>
            </a:extLst>
          </p:cNvPr>
          <p:cNvSpPr/>
          <p:nvPr/>
        </p:nvSpPr>
        <p:spPr>
          <a:xfrm>
            <a:off x="214545" y="459294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8" name="Picture 8">
            <a:extLst>
              <a:ext uri="{FF2B5EF4-FFF2-40B4-BE49-F238E27FC236}">
                <a16:creationId xmlns:a16="http://schemas.microsoft.com/office/drawing/2014/main" id="{D8780EFA-E602-0A08-4168-23E3E428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62490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82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6DAD9F6E-7019-8244-839C-FC009FA7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285011"/>
            <a:ext cx="1181257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8BB909-1575-1624-E342-84335A65A204}"/>
              </a:ext>
            </a:extLst>
          </p:cNvPr>
          <p:cNvSpPr/>
          <p:nvPr/>
        </p:nvSpPr>
        <p:spPr>
          <a:xfrm>
            <a:off x="115552" y="54694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3574E-D05B-53C9-E781-1FA2355FDF37}"/>
              </a:ext>
            </a:extLst>
          </p:cNvPr>
          <p:cNvSpPr/>
          <p:nvPr/>
        </p:nvSpPr>
        <p:spPr>
          <a:xfrm>
            <a:off x="124019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FA952A-C96D-D27E-2697-9E0CD866EA5A}"/>
              </a:ext>
            </a:extLst>
          </p:cNvPr>
          <p:cNvSpPr/>
          <p:nvPr/>
        </p:nvSpPr>
        <p:spPr>
          <a:xfrm>
            <a:off x="176436" y="408189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4FF41D32-CA27-A387-193F-C4FC96E0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5" y="408189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59B1285-CCFD-05FE-EE28-05CB3F232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65" b="50090"/>
          <a:stretch/>
        </p:blipFill>
        <p:spPr bwMode="auto">
          <a:xfrm>
            <a:off x="272754" y="399311"/>
            <a:ext cx="2886436" cy="178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FD8CD6-39E2-EA85-E7C2-42EC4A6BA6EC}"/>
              </a:ext>
            </a:extLst>
          </p:cNvPr>
          <p:cNvSpPr/>
          <p:nvPr/>
        </p:nvSpPr>
        <p:spPr>
          <a:xfrm>
            <a:off x="203070" y="479213"/>
            <a:ext cx="78973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6" name="Picture 8">
            <a:extLst>
              <a:ext uri="{FF2B5EF4-FFF2-40B4-BE49-F238E27FC236}">
                <a16:creationId xmlns:a16="http://schemas.microsoft.com/office/drawing/2014/main" id="{545C4BD8-1404-60C2-2949-C7C15BF2B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51" y="402287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06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F3794DB-0A92-F830-5AFB-E4C3E7E6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8" y="1053948"/>
            <a:ext cx="4372063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A3371F-52E8-5DBA-2AA7-EDD605B13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"/>
          <a:stretch/>
        </p:blipFill>
        <p:spPr bwMode="auto">
          <a:xfrm>
            <a:off x="4468331" y="1053948"/>
            <a:ext cx="3988937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042C6E7-903B-6DA9-90ED-13055061C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"/>
          <a:stretch/>
        </p:blipFill>
        <p:spPr bwMode="auto">
          <a:xfrm>
            <a:off x="8457268" y="1053948"/>
            <a:ext cx="3988937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>
            <a:extLst>
              <a:ext uri="{FF2B5EF4-FFF2-40B4-BE49-F238E27FC236}">
                <a16:creationId xmlns:a16="http://schemas.microsoft.com/office/drawing/2014/main" id="{802B42C0-576F-D1DC-0472-B6D3279A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56680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2E0F48-9952-CBFC-D5D1-7CD34252BCC8}"/>
              </a:ext>
            </a:extLst>
          </p:cNvPr>
          <p:cNvSpPr/>
          <p:nvPr/>
        </p:nvSpPr>
        <p:spPr>
          <a:xfrm>
            <a:off x="177287" y="48126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F09E4D-A331-A2BC-D97E-C024D55B315F}"/>
              </a:ext>
            </a:extLst>
          </p:cNvPr>
          <p:cNvSpPr/>
          <p:nvPr/>
        </p:nvSpPr>
        <p:spPr>
          <a:xfrm>
            <a:off x="178520" y="58057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>
            <a:extLst>
              <a:ext uri="{FF2B5EF4-FFF2-40B4-BE49-F238E27FC236}">
                <a16:creationId xmlns:a16="http://schemas.microsoft.com/office/drawing/2014/main" id="{2CD49311-D11B-ED22-9ECA-112E84BF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396953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>
            <a:extLst>
              <a:ext uri="{FF2B5EF4-FFF2-40B4-BE49-F238E27FC236}">
                <a16:creationId xmlns:a16="http://schemas.microsoft.com/office/drawing/2014/main" id="{F176F645-33B6-F23D-373D-6A781CEF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0276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0C335-7160-6005-1F3C-EA3DC8B13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32" b="49693"/>
          <a:stretch/>
        </p:blipFill>
        <p:spPr bwMode="auto">
          <a:xfrm>
            <a:off x="206041" y="383315"/>
            <a:ext cx="2927778" cy="18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1F388E-F0A2-4F9A-A21E-C79F94865668}"/>
              </a:ext>
            </a:extLst>
          </p:cNvPr>
          <p:cNvSpPr/>
          <p:nvPr/>
        </p:nvSpPr>
        <p:spPr>
          <a:xfrm>
            <a:off x="141775" y="51678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52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>
            <a:extLst>
              <a:ext uri="{FF2B5EF4-FFF2-40B4-BE49-F238E27FC236}">
                <a16:creationId xmlns:a16="http://schemas.microsoft.com/office/drawing/2014/main" id="{F90DDA0B-DC49-CA35-AE82-CD55692A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9" y="439107"/>
            <a:ext cx="1182984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E1841-F96C-2FEC-6B30-04A49E3750FD}"/>
              </a:ext>
            </a:extLst>
          </p:cNvPr>
          <p:cNvSpPr/>
          <p:nvPr/>
        </p:nvSpPr>
        <p:spPr>
          <a:xfrm>
            <a:off x="217156" y="46227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743B6-608C-6EB4-8E87-CE9CA6F6391D}"/>
              </a:ext>
            </a:extLst>
          </p:cNvPr>
          <p:cNvSpPr/>
          <p:nvPr/>
        </p:nvSpPr>
        <p:spPr>
          <a:xfrm>
            <a:off x="151886" y="47403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50" name="Picture 6">
            <a:extLst>
              <a:ext uri="{FF2B5EF4-FFF2-40B4-BE49-F238E27FC236}">
                <a16:creationId xmlns:a16="http://schemas.microsoft.com/office/drawing/2014/main" id="{3E75FC38-0307-D024-5A97-0A951B418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6" y="474034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92B1D30F-47FC-8808-E966-93C368E6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77" y="407984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B7089-1600-3A2F-FA26-0753DF31F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0" b="50011"/>
          <a:stretch/>
        </p:blipFill>
        <p:spPr bwMode="auto">
          <a:xfrm>
            <a:off x="239737" y="465555"/>
            <a:ext cx="2881717" cy="17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8AD777-9F4B-CE6A-B2E8-0DA656433ACA}"/>
              </a:ext>
            </a:extLst>
          </p:cNvPr>
          <p:cNvSpPr/>
          <p:nvPr/>
        </p:nvSpPr>
        <p:spPr>
          <a:xfrm>
            <a:off x="168409" y="596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88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>
            <a:extLst>
              <a:ext uri="{FF2B5EF4-FFF2-40B4-BE49-F238E27FC236}">
                <a16:creationId xmlns:a16="http://schemas.microsoft.com/office/drawing/2014/main" id="{F06C530D-3510-5481-8722-EA126F74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" y="383313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3B0DE-D373-A05C-FC4D-019A1EF94BB1}"/>
              </a:ext>
            </a:extLst>
          </p:cNvPr>
          <p:cNvSpPr/>
          <p:nvPr/>
        </p:nvSpPr>
        <p:spPr>
          <a:xfrm>
            <a:off x="159942" y="37760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A9EF9-199E-388C-A3F3-370813DA6B9E}"/>
              </a:ext>
            </a:extLst>
          </p:cNvPr>
          <p:cNvSpPr/>
          <p:nvPr/>
        </p:nvSpPr>
        <p:spPr>
          <a:xfrm>
            <a:off x="205154" y="403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8" name="Picture 6">
            <a:extLst>
              <a:ext uri="{FF2B5EF4-FFF2-40B4-BE49-F238E27FC236}">
                <a16:creationId xmlns:a16="http://schemas.microsoft.com/office/drawing/2014/main" id="{6F905908-A95B-66AF-B29C-8162249F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8" y="377609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>
            <a:extLst>
              <a:ext uri="{FF2B5EF4-FFF2-40B4-BE49-F238E27FC236}">
                <a16:creationId xmlns:a16="http://schemas.microsoft.com/office/drawing/2014/main" id="{AF79B4CE-64B7-C303-530D-95A8012D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044" y="3983418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7EEA7-FB7F-0A03-EBF9-C68CDD32B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4" b="49940"/>
          <a:stretch/>
        </p:blipFill>
        <p:spPr bwMode="auto">
          <a:xfrm>
            <a:off x="231788" y="403010"/>
            <a:ext cx="2910907" cy="179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816CD9-AD24-ABA6-7314-582A3A602101}"/>
              </a:ext>
            </a:extLst>
          </p:cNvPr>
          <p:cNvSpPr/>
          <p:nvPr/>
        </p:nvSpPr>
        <p:spPr>
          <a:xfrm>
            <a:off x="168409" y="49902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76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2" name="Picture 6">
            <a:extLst>
              <a:ext uri="{FF2B5EF4-FFF2-40B4-BE49-F238E27FC236}">
                <a16:creationId xmlns:a16="http://schemas.microsoft.com/office/drawing/2014/main" id="{3260D657-2D20-7B40-CE1F-D58B59A8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0675"/>
            <a:ext cx="121920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39AF5-38AD-7DD8-EFDF-2A5D48A15BB9}"/>
              </a:ext>
            </a:extLst>
          </p:cNvPr>
          <p:cNvSpPr txBox="1"/>
          <p:nvPr/>
        </p:nvSpPr>
        <p:spPr>
          <a:xfrm>
            <a:off x="5327780" y="3209731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45563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464E065-6C8E-2105-B841-467596D93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0"/>
            <a:ext cx="692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432C1EB-4CE4-2841-9B14-4AEDE576E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6" y="485777"/>
            <a:ext cx="4372063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5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4BD892-43E9-95CB-E683-72772921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8" y="925849"/>
            <a:ext cx="11857504" cy="41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1A2906-1540-921E-A76A-5E8739003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43" r="13413"/>
          <a:stretch/>
        </p:blipFill>
        <p:spPr>
          <a:xfrm>
            <a:off x="9521495" y="3656519"/>
            <a:ext cx="3568367" cy="463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E9B6F-ED71-DC51-F9CB-0A2FBE875D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08" r="14049"/>
          <a:stretch/>
        </p:blipFill>
        <p:spPr>
          <a:xfrm>
            <a:off x="5953127" y="3656519"/>
            <a:ext cx="3568368" cy="463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105E6-407A-EE9D-9EDF-7DE5221D7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78"/>
          <a:stretch/>
        </p:blipFill>
        <p:spPr>
          <a:xfrm>
            <a:off x="1105052" y="3656519"/>
            <a:ext cx="4919344" cy="463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68940-C0B2-BD95-08C2-0E6C52B343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1" r="14036" b="29501"/>
          <a:stretch/>
        </p:blipFill>
        <p:spPr>
          <a:xfrm>
            <a:off x="9487916" y="158779"/>
            <a:ext cx="3568367" cy="327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D4F32-430C-DCEF-0D1D-5ACF9A6DE6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99" r="14864" b="29501"/>
          <a:stretch/>
        </p:blipFill>
        <p:spPr>
          <a:xfrm>
            <a:off x="6024396" y="158779"/>
            <a:ext cx="3465301" cy="3270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9DB00-2D0C-F18B-40A7-C26D6FBED9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049" b="29501"/>
          <a:stretch/>
        </p:blipFill>
        <p:spPr>
          <a:xfrm>
            <a:off x="1104156" y="158779"/>
            <a:ext cx="4903915" cy="3270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2622B-7DFE-5A00-A8C2-9AC26374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78" y="97857"/>
            <a:ext cx="9588620" cy="66622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A4ABD25-23C5-57F6-23AE-A2F2AA6FF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848087" y="1741583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0C73400B-67C4-0036-0AC8-50A8F4E7B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291268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059A31-A301-C597-3822-303BD92B682E}"/>
              </a:ext>
            </a:extLst>
          </p:cNvPr>
          <p:cNvSpPr/>
          <p:nvPr/>
        </p:nvSpPr>
        <p:spPr>
          <a:xfrm>
            <a:off x="107085" y="81788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9EFDD52B-F82E-9960-5943-85EE5E49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1" y="487740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891346-1A9B-5888-F78B-B36912814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79" b="49454"/>
          <a:stretch/>
        </p:blipFill>
        <p:spPr bwMode="auto">
          <a:xfrm>
            <a:off x="225544" y="487740"/>
            <a:ext cx="2914777" cy="180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7E6D7-5FC0-A6F2-AA2E-78CC2C70E402}"/>
              </a:ext>
            </a:extLst>
          </p:cNvPr>
          <p:cNvSpPr/>
          <p:nvPr/>
        </p:nvSpPr>
        <p:spPr>
          <a:xfrm>
            <a:off x="160817" y="61299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58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469DDD91-4297-BF3E-A063-EC760FBAE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27481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2A815-5164-E382-6630-7F99ADE7B327}"/>
              </a:ext>
            </a:extLst>
          </p:cNvPr>
          <p:cNvSpPr/>
          <p:nvPr/>
        </p:nvSpPr>
        <p:spPr>
          <a:xfrm>
            <a:off x="107085" y="62315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550C343D-1B69-E0E7-6D63-FB65C32F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1" y="553576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75AF83-413C-47EA-8ECA-732C180DF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0" b="49869"/>
          <a:stretch/>
        </p:blipFill>
        <p:spPr bwMode="auto">
          <a:xfrm>
            <a:off x="225544" y="548881"/>
            <a:ext cx="2913459" cy="1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F9CE22-E761-D3A5-ABC8-AD710CE228B0}"/>
              </a:ext>
            </a:extLst>
          </p:cNvPr>
          <p:cNvSpPr/>
          <p:nvPr/>
        </p:nvSpPr>
        <p:spPr>
          <a:xfrm>
            <a:off x="151475" y="71135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74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6C92E648-AEFD-F7B5-49BD-CDCF5ECE0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14060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5409AB-A3E4-2391-5C9A-382F19EE9B97}"/>
              </a:ext>
            </a:extLst>
          </p:cNvPr>
          <p:cNvSpPr/>
          <p:nvPr/>
        </p:nvSpPr>
        <p:spPr>
          <a:xfrm>
            <a:off x="173062" y="93450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A1E7AB-7683-16CF-E02A-EF2B222A6AB6}"/>
              </a:ext>
            </a:extLst>
          </p:cNvPr>
          <p:cNvSpPr/>
          <p:nvPr/>
        </p:nvSpPr>
        <p:spPr>
          <a:xfrm>
            <a:off x="107085" y="62315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4DD5DA1-13EE-1134-EE50-F52244473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" y="42041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EA48FAA-4D17-B307-5614-D6271A96C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2" b="50055"/>
          <a:stretch/>
        </p:blipFill>
        <p:spPr bwMode="auto">
          <a:xfrm>
            <a:off x="212548" y="415150"/>
            <a:ext cx="2930995" cy="17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4E3AF3-254F-46E9-E830-B686CACB6A3C}"/>
              </a:ext>
            </a:extLst>
          </p:cNvPr>
          <p:cNvSpPr/>
          <p:nvPr/>
        </p:nvSpPr>
        <p:spPr>
          <a:xfrm>
            <a:off x="144077" y="624631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6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D18A4F-56A8-6A96-7E39-5617DBA4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510" y="811145"/>
            <a:ext cx="3810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79FD98B-CC2A-084E-DEE4-EC2A7113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02" y="3640189"/>
            <a:ext cx="3577143" cy="3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F4B80DE-E0B5-2D97-DC3E-411AE5E51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/>
          <a:stretch/>
        </p:blipFill>
        <p:spPr bwMode="auto">
          <a:xfrm>
            <a:off x="4137458" y="3640189"/>
            <a:ext cx="3282794" cy="3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CECBE619-8703-4221-423C-253A9BAD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510" y="3661206"/>
            <a:ext cx="3810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466F439F-4CBA-8CD6-0389-D224570AF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>
            <a:off x="161843" y="0"/>
            <a:ext cx="7409282" cy="3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1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437777-7D57-2D45-DE9B-9AE826FE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94" y="166870"/>
            <a:ext cx="10380011" cy="65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>
            <a:extLst>
              <a:ext uri="{FF2B5EF4-FFF2-40B4-BE49-F238E27FC236}">
                <a16:creationId xmlns:a16="http://schemas.microsoft.com/office/drawing/2014/main" id="{C22C9F1C-B6D0-6481-AFB0-EF5AFC862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0"/>
            <a:ext cx="557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43719813-806A-D682-A322-0575337B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0"/>
            <a:ext cx="556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684ADD6B-AE88-9DC1-76E9-F77E1E99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3" y="504825"/>
            <a:ext cx="63246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9CB64BE-EADF-5346-C4AC-23CC1BCE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63" y="504825"/>
            <a:ext cx="6086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36578</TotalTime>
  <Words>217</Words>
  <Application>Microsoft Office PowerPoint</Application>
  <PresentationFormat>Widescreen</PresentationFormat>
  <Paragraphs>109</Paragraphs>
  <Slides>47</Slides>
  <Notes>45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24</cp:revision>
  <dcterms:created xsi:type="dcterms:W3CDTF">2024-01-11T00:44:14Z</dcterms:created>
  <dcterms:modified xsi:type="dcterms:W3CDTF">2024-03-01T02:34:57Z</dcterms:modified>
</cp:coreProperties>
</file>